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84"/>
  </p:notesMasterIdLst>
  <p:handoutMasterIdLst>
    <p:handoutMasterId r:id="rId85"/>
  </p:handoutMasterIdLst>
  <p:sldIdLst>
    <p:sldId id="292" r:id="rId2"/>
    <p:sldId id="844" r:id="rId3"/>
    <p:sldId id="805" r:id="rId4"/>
    <p:sldId id="868" r:id="rId5"/>
    <p:sldId id="822" r:id="rId6"/>
    <p:sldId id="834" r:id="rId7"/>
    <p:sldId id="869" r:id="rId8"/>
    <p:sldId id="870" r:id="rId9"/>
    <p:sldId id="855" r:id="rId10"/>
    <p:sldId id="857" r:id="rId11"/>
    <p:sldId id="854" r:id="rId12"/>
    <p:sldId id="856" r:id="rId13"/>
    <p:sldId id="337" r:id="rId14"/>
    <p:sldId id="334" r:id="rId15"/>
    <p:sldId id="350" r:id="rId16"/>
    <p:sldId id="809" r:id="rId17"/>
    <p:sldId id="862" r:id="rId18"/>
    <p:sldId id="861" r:id="rId19"/>
    <p:sldId id="863" r:id="rId20"/>
    <p:sldId id="864" r:id="rId21"/>
    <p:sldId id="865" r:id="rId22"/>
    <p:sldId id="842" r:id="rId23"/>
    <p:sldId id="867" r:id="rId24"/>
    <p:sldId id="866" r:id="rId25"/>
    <p:sldId id="808" r:id="rId26"/>
    <p:sldId id="810" r:id="rId27"/>
    <p:sldId id="811" r:id="rId28"/>
    <p:sldId id="843" r:id="rId29"/>
    <p:sldId id="826" r:id="rId30"/>
    <p:sldId id="827" r:id="rId31"/>
    <p:sldId id="833" r:id="rId32"/>
    <p:sldId id="830" r:id="rId33"/>
    <p:sldId id="831" r:id="rId34"/>
    <p:sldId id="832" r:id="rId35"/>
    <p:sldId id="828" r:id="rId36"/>
    <p:sldId id="829" r:id="rId37"/>
    <p:sldId id="371" r:id="rId38"/>
    <p:sldId id="858" r:id="rId39"/>
    <p:sldId id="859" r:id="rId40"/>
    <p:sldId id="840" r:id="rId41"/>
    <p:sldId id="807" r:id="rId42"/>
    <p:sldId id="398" r:id="rId43"/>
    <p:sldId id="816" r:id="rId44"/>
    <p:sldId id="399" r:id="rId45"/>
    <p:sldId id="293" r:id="rId46"/>
    <p:sldId id="817" r:id="rId47"/>
    <p:sldId id="841" r:id="rId48"/>
    <p:sldId id="821" r:id="rId49"/>
    <p:sldId id="352" r:id="rId50"/>
    <p:sldId id="818" r:id="rId51"/>
    <p:sldId id="294" r:id="rId52"/>
    <p:sldId id="295" r:id="rId53"/>
    <p:sldId id="301" r:id="rId54"/>
    <p:sldId id="296" r:id="rId55"/>
    <p:sldId id="297" r:id="rId56"/>
    <p:sldId id="299" r:id="rId57"/>
    <p:sldId id="300" r:id="rId58"/>
    <p:sldId id="302" r:id="rId59"/>
    <p:sldId id="303" r:id="rId60"/>
    <p:sldId id="304" r:id="rId61"/>
    <p:sldId id="813" r:id="rId62"/>
    <p:sldId id="824" r:id="rId63"/>
    <p:sldId id="825" r:id="rId64"/>
    <p:sldId id="815" r:id="rId65"/>
    <p:sldId id="819" r:id="rId66"/>
    <p:sldId id="349" r:id="rId67"/>
    <p:sldId id="812" r:id="rId68"/>
    <p:sldId id="347" r:id="rId69"/>
    <p:sldId id="850" r:id="rId70"/>
    <p:sldId id="852" r:id="rId71"/>
    <p:sldId id="820" r:id="rId72"/>
    <p:sldId id="845" r:id="rId73"/>
    <p:sldId id="860" r:id="rId74"/>
    <p:sldId id="836" r:id="rId75"/>
    <p:sldId id="837" r:id="rId76"/>
    <p:sldId id="848" r:id="rId77"/>
    <p:sldId id="851" r:id="rId78"/>
    <p:sldId id="348" r:id="rId79"/>
    <p:sldId id="846" r:id="rId80"/>
    <p:sldId id="847" r:id="rId81"/>
    <p:sldId id="853" r:id="rId82"/>
    <p:sldId id="298" r:id="rId83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B6DE7FB-930B-F94A-8BBB-E5AFC99B1377}">
          <p14:sldIdLst>
            <p14:sldId id="292"/>
            <p14:sldId id="844"/>
            <p14:sldId id="805"/>
            <p14:sldId id="868"/>
            <p14:sldId id="822"/>
            <p14:sldId id="834"/>
            <p14:sldId id="869"/>
            <p14:sldId id="870"/>
          </p14:sldIdLst>
        </p14:section>
        <p14:section name="Gestion des Risques" id="{5D43E956-0FEF-D540-9416-F0A980807F85}">
          <p14:sldIdLst>
            <p14:sldId id="855"/>
            <p14:sldId id="857"/>
            <p14:sldId id="854"/>
          </p14:sldIdLst>
        </p14:section>
        <p14:section name="InfoSec" id="{82CE02F5-6C7E-FC4F-8CE6-3D11A3D934BD}">
          <p14:sldIdLst>
            <p14:sldId id="856"/>
            <p14:sldId id="337"/>
            <p14:sldId id="334"/>
            <p14:sldId id="350"/>
          </p14:sldIdLst>
        </p14:section>
        <p14:section name="Secops" id="{926EDAA9-FB2D-A543-809D-929D3732A248}">
          <p14:sldIdLst>
            <p14:sldId id="809"/>
            <p14:sldId id="862"/>
            <p14:sldId id="861"/>
            <p14:sldId id="863"/>
            <p14:sldId id="864"/>
            <p14:sldId id="865"/>
          </p14:sldIdLst>
        </p14:section>
        <p14:section name="Gestion des VULNERABILITES" id="{55F9A8DF-B6C3-054A-946A-0BE69E27AD41}">
          <p14:sldIdLst>
            <p14:sldId id="842"/>
            <p14:sldId id="867"/>
            <p14:sldId id="866"/>
            <p14:sldId id="808"/>
            <p14:sldId id="810"/>
            <p14:sldId id="811"/>
            <p14:sldId id="843"/>
            <p14:sldId id="826"/>
            <p14:sldId id="827"/>
            <p14:sldId id="833"/>
            <p14:sldId id="830"/>
            <p14:sldId id="831"/>
            <p14:sldId id="832"/>
            <p14:sldId id="828"/>
            <p14:sldId id="829"/>
            <p14:sldId id="371"/>
            <p14:sldId id="858"/>
            <p14:sldId id="859"/>
            <p14:sldId id="840"/>
            <p14:sldId id="807"/>
            <p14:sldId id="398"/>
            <p14:sldId id="816"/>
            <p14:sldId id="399"/>
            <p14:sldId id="293"/>
            <p14:sldId id="817"/>
            <p14:sldId id="841"/>
            <p14:sldId id="821"/>
            <p14:sldId id="352"/>
            <p14:sldId id="818"/>
            <p14:sldId id="294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813"/>
            <p14:sldId id="824"/>
            <p14:sldId id="825"/>
            <p14:sldId id="815"/>
            <p14:sldId id="819"/>
            <p14:sldId id="349"/>
            <p14:sldId id="812"/>
            <p14:sldId id="347"/>
            <p14:sldId id="850"/>
            <p14:sldId id="852"/>
            <p14:sldId id="820"/>
            <p14:sldId id="845"/>
            <p14:sldId id="860"/>
            <p14:sldId id="836"/>
            <p14:sldId id="837"/>
            <p14:sldId id="848"/>
            <p14:sldId id="851"/>
            <p14:sldId id="348"/>
            <p14:sldId id="846"/>
            <p14:sldId id="847"/>
            <p14:sldId id="85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7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8"/>
    <p:restoredTop sz="92549"/>
  </p:normalViewPr>
  <p:slideViewPr>
    <p:cSldViewPr>
      <p:cViewPr varScale="1">
        <p:scale>
          <a:sx n="162" d="100"/>
          <a:sy n="162" d="100"/>
        </p:scale>
        <p:origin x="2944" y="176"/>
      </p:cViewPr>
      <p:guideLst>
        <p:guide orient="horz" pos="347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img-3actions.pdf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4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19/02/2021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0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5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microsoft.com/office/2007/relationships/hdphoto" Target="../media/hdphoto3.wdp"/><Relationship Id="rId4" Type="http://schemas.openxmlformats.org/officeDocument/2006/relationships/image" Target="../media/image77.png"/><Relationship Id="rId9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8.png"/><Relationship Id="rId7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4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microsoft.com/office/2007/relationships/hdphoto" Target="../media/hdphoto3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emf"/><Relationship Id="rId15" Type="http://schemas.openxmlformats.org/officeDocument/2006/relationships/image" Target="../media/image17.tiff"/><Relationship Id="rId10" Type="http://schemas.openxmlformats.org/officeDocument/2006/relationships/image" Target="../media/image12.png"/><Relationship Id="rId4" Type="http://schemas.openxmlformats.org/officeDocument/2006/relationships/image" Target="../media/image6.emf"/><Relationship Id="rId9" Type="http://schemas.openxmlformats.org/officeDocument/2006/relationships/image" Target="../media/image11.svg"/><Relationship Id="rId14" Type="http://schemas.openxmlformats.org/officeDocument/2006/relationships/image" Target="../media/image16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tiff"/><Relationship Id="rId4" Type="http://schemas.openxmlformats.org/officeDocument/2006/relationships/image" Target="../media/image9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492896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Divers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D13F4-3B1A-5A41-B702-682916F21195}"/>
              </a:ext>
            </a:extLst>
          </p:cNvPr>
          <p:cNvSpPr/>
          <p:nvPr/>
        </p:nvSpPr>
        <p:spPr>
          <a:xfrm>
            <a:off x="1301056" y="340141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Actifs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88ECE-8352-E24F-BE90-4CB8AF97C152}"/>
              </a:ext>
            </a:extLst>
          </p:cNvPr>
          <p:cNvSpPr/>
          <p:nvPr/>
        </p:nvSpPr>
        <p:spPr>
          <a:xfrm>
            <a:off x="1547493" y="3863079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Critiques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AD04B-0E6F-394F-AE94-023B070CA9C7}"/>
              </a:ext>
            </a:extLst>
          </p:cNvPr>
          <p:cNvSpPr/>
          <p:nvPr/>
        </p:nvSpPr>
        <p:spPr>
          <a:xfrm>
            <a:off x="4796512" y="833763"/>
            <a:ext cx="1795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Recherche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10982-69D9-B542-9708-3FC9ED1BD3F8}"/>
              </a:ext>
            </a:extLst>
          </p:cNvPr>
          <p:cNvSpPr/>
          <p:nvPr/>
        </p:nvSpPr>
        <p:spPr>
          <a:xfrm>
            <a:off x="1709075" y="558653"/>
            <a:ext cx="99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Veille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303B-E8C8-9949-BB0A-B640D062033E}"/>
              </a:ext>
            </a:extLst>
          </p:cNvPr>
          <p:cNvSpPr/>
          <p:nvPr/>
        </p:nvSpPr>
        <p:spPr>
          <a:xfrm>
            <a:off x="1537907" y="4331241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Sensibles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DBB0C-C5D1-D14C-9A26-A265F03B28A8}"/>
              </a:ext>
            </a:extLst>
          </p:cNvPr>
          <p:cNvSpPr/>
          <p:nvPr/>
        </p:nvSpPr>
        <p:spPr>
          <a:xfrm>
            <a:off x="1505815" y="4831012"/>
            <a:ext cx="168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Secondaires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8AB33-4DB9-3847-A301-A094F336D503}"/>
              </a:ext>
            </a:extLst>
          </p:cNvPr>
          <p:cNvSpPr/>
          <p:nvPr/>
        </p:nvSpPr>
        <p:spPr>
          <a:xfrm>
            <a:off x="1225256" y="1466582"/>
            <a:ext cx="1964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actifs numériques connus 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par la veille en vulnérabilités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B1F5B-5D68-D04F-9B53-E41565958B46}"/>
              </a:ext>
            </a:extLst>
          </p:cNvPr>
          <p:cNvSpPr/>
          <p:nvPr/>
        </p:nvSpPr>
        <p:spPr>
          <a:xfrm>
            <a:off x="4808669" y="1523072"/>
            <a:ext cx="1561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+mn-lt"/>
              </a:rPr>
              <a:t>actifs numériques non référencés par la veille ou développé par l’entreprise </a:t>
            </a:r>
            <a:br>
              <a:rPr lang="fr-FR" sz="1200" dirty="0">
                <a:latin typeface="+mn-lt"/>
              </a:rPr>
            </a:br>
            <a:endParaRPr lang="fr-FR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0A707-E4CA-D841-AE15-2C624D3DDCD6}"/>
              </a:ext>
            </a:extLst>
          </p:cNvPr>
          <p:cNvSpPr/>
          <p:nvPr/>
        </p:nvSpPr>
        <p:spPr>
          <a:xfrm>
            <a:off x="1062254" y="2751835"/>
            <a:ext cx="1261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DATABASE (CMD)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96E16-1BD2-7E44-85A7-69CBDC94B35C}"/>
              </a:ext>
            </a:extLst>
          </p:cNvPr>
          <p:cNvSpPr/>
          <p:nvPr/>
        </p:nvSpPr>
        <p:spPr>
          <a:xfrm>
            <a:off x="2901010" y="2740778"/>
            <a:ext cx="992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Cartographie</a:t>
            </a:r>
          </a:p>
        </p:txBody>
      </p:sp>
    </p:spTree>
    <p:extLst>
      <p:ext uri="{BB962C8B-B14F-4D97-AF65-F5344CB8AC3E}">
        <p14:creationId xmlns:p14="http://schemas.microsoft.com/office/powerpoint/2010/main" val="107597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74E8CF0-CEB7-E74D-99FA-0AA9023C38D3}"/>
              </a:ext>
            </a:extLst>
          </p:cNvPr>
          <p:cNvSpPr/>
          <p:nvPr/>
        </p:nvSpPr>
        <p:spPr>
          <a:xfrm>
            <a:off x="3247289" y="1124744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MENACES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1C1C8CA-216F-B14F-B8D6-C64FB1B1A7D6}"/>
              </a:ext>
            </a:extLst>
          </p:cNvPr>
          <p:cNvSpPr/>
          <p:nvPr/>
        </p:nvSpPr>
        <p:spPr>
          <a:xfrm>
            <a:off x="2261771" y="2708920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VULS</a:t>
            </a:r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668BD4-7025-FB40-8BBF-60A483B40F94}"/>
              </a:ext>
            </a:extLst>
          </p:cNvPr>
          <p:cNvSpPr/>
          <p:nvPr/>
        </p:nvSpPr>
        <p:spPr>
          <a:xfrm>
            <a:off x="4298843" y="2722393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ACTIFS</a:t>
            </a:r>
            <a:endParaRPr lang="fr-FR" sz="28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1767D-32F6-284B-BB9D-1A19EEB36775}"/>
              </a:ext>
            </a:extLst>
          </p:cNvPr>
          <p:cNvSpPr/>
          <p:nvPr/>
        </p:nvSpPr>
        <p:spPr>
          <a:xfrm>
            <a:off x="4427984" y="3284984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</a:t>
            </a:r>
            <a:endParaRPr lang="fr-FR" dirty="0"/>
          </a:p>
        </p:txBody>
      </p:sp>
      <p:pic>
        <p:nvPicPr>
          <p:cNvPr id="16" name="Image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ED18F3-8472-C24C-ACA0-6370C8BD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857" y="1526792"/>
            <a:ext cx="6743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5C2B75-AAD7-0B4A-806A-B5EA1193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760"/>
            <a:ext cx="91440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3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1721227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3169904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2555776" y="3014338"/>
            <a:ext cx="85689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Cyberdef101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5796136" y="3501008"/>
            <a:ext cx="5654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Eléments de cybersécurité opérationnelle</a:t>
            </a:r>
          </a:p>
          <a:p>
            <a:pPr algn="r"/>
            <a:r>
              <a:rPr lang="fr-FR" dirty="0">
                <a:latin typeface="+mn-lt"/>
              </a:rPr>
              <a:t>et de cyberdéfense d’entreprise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D2990C-90F0-5949-9901-1ED512AE4DF8}"/>
              </a:ext>
            </a:extLst>
          </p:cNvPr>
          <p:cNvSpPr txBox="1"/>
          <p:nvPr/>
        </p:nvSpPr>
        <p:spPr>
          <a:xfrm>
            <a:off x="5652120" y="2040815"/>
            <a:ext cx="5654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eric.dupuis@cyberdef101.net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1F8B52-BE7B-754B-AF75-AEB7113573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600" y="4484440"/>
            <a:ext cx="369332" cy="3693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608A3D-BA65-B84E-B788-CB8E17D599E3}"/>
              </a:ext>
            </a:extLst>
          </p:cNvPr>
          <p:cNvSpPr txBox="1"/>
          <p:nvPr/>
        </p:nvSpPr>
        <p:spPr>
          <a:xfrm>
            <a:off x="9756576" y="4484440"/>
            <a:ext cx="165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err="1">
                <a:solidFill>
                  <a:schemeClr val="accent2"/>
                </a:solidFill>
                <a:latin typeface="+mn-lt"/>
              </a:rPr>
              <a:t>edufaction</a:t>
            </a:r>
            <a:endParaRPr lang="fr-FR" sz="16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70765A-E71C-CB4E-8F14-BD0265E24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51918" y="4115892"/>
            <a:ext cx="9144000" cy="272766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3FBC077-053B-4140-A250-59FD009D4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97981" y="363701"/>
            <a:ext cx="3987800" cy="1041400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CD3C154F-C98F-E149-900D-DC002BE0E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803249" y="1746300"/>
            <a:ext cx="2984500" cy="774700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0A228D67-7D89-2D40-B0E9-05D9CB1A7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3803249" y="2474849"/>
            <a:ext cx="2616200" cy="7747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4592072E-320D-2C43-A06E-9C8F536883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822391" y="3341192"/>
            <a:ext cx="1638300" cy="7747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505AFD6-3BFA-5748-8EEB-C3C7E202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6" y="1853208"/>
            <a:ext cx="3456384" cy="3456384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A7428A47-228B-8A47-A9C9-7AB542A6C6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30310" y="1915015"/>
            <a:ext cx="1638300" cy="7747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D98E415-50DB-5346-BAEC-D3C103080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0948" y="1842423"/>
            <a:ext cx="2184400" cy="10414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8CF14D3-A0DD-A44D-B5E7-383418003A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7413" y="1975678"/>
            <a:ext cx="2184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22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1D2DC29-04FF-1845-A0EE-2FD1ED5669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76672"/>
            <a:ext cx="720080" cy="720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7C6F6FC-48F2-F74F-8C80-AC73ECD2A8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944"/>
            <a:ext cx="734707" cy="73470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32E83C5-6C97-C64D-8CB5-2633B8064718}"/>
              </a:ext>
            </a:extLst>
          </p:cNvPr>
          <p:cNvSpPr txBox="1"/>
          <p:nvPr/>
        </p:nvSpPr>
        <p:spPr>
          <a:xfrm>
            <a:off x="1403648" y="452712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  <a:latin typeface="+mn-lt"/>
              </a:rPr>
              <a:t>Cyberdef101</a:t>
            </a:r>
          </a:p>
          <a:p>
            <a:r>
              <a:rPr lang="fr-FR" sz="2000" i="1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Bibliothèque numérique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4B4E9179-2B79-AD4D-829D-C0721841C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9832" y="2571290"/>
            <a:ext cx="2590800" cy="635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2A20C1-ADC8-DB47-9035-DD98454CD5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52" y="800558"/>
            <a:ext cx="720080" cy="72008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7B1689-DE11-6845-8979-124F8FB23A27}"/>
              </a:ext>
            </a:extLst>
          </p:cNvPr>
          <p:cNvSpPr txBox="1"/>
          <p:nvPr/>
        </p:nvSpPr>
        <p:spPr>
          <a:xfrm>
            <a:off x="5634229" y="811115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  <a:latin typeface="+mn-lt"/>
              </a:rPr>
              <a:t>Cyberdef101</a:t>
            </a:r>
          </a:p>
          <a:p>
            <a:r>
              <a:rPr lang="fr-FR" sz="2000" i="1" dirty="0">
                <a:solidFill>
                  <a:schemeClr val="bg1">
                    <a:lumMod val="25000"/>
                  </a:schemeClr>
                </a:solidFill>
                <a:latin typeface="+mn-lt"/>
              </a:rPr>
              <a:t>Bibliothèque numérique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26E824-CC98-3641-8A64-08850B63CB42}"/>
              </a:ext>
            </a:extLst>
          </p:cNvPr>
          <p:cNvGrpSpPr/>
          <p:nvPr/>
        </p:nvGrpSpPr>
        <p:grpSpPr>
          <a:xfrm>
            <a:off x="3203848" y="4005064"/>
            <a:ext cx="3456384" cy="744040"/>
            <a:chOff x="3203848" y="4005064"/>
            <a:chExt cx="3456384" cy="74404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372601F-52C7-4949-A153-653D8C98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029024"/>
              <a:ext cx="720080" cy="72008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F35714B-51E4-FC46-ACC6-48D63146108F}"/>
                </a:ext>
              </a:extLst>
            </p:cNvPr>
            <p:cNvSpPr txBox="1"/>
            <p:nvPr/>
          </p:nvSpPr>
          <p:spPr>
            <a:xfrm>
              <a:off x="3851920" y="4005064"/>
              <a:ext cx="280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dirty="0">
                  <a:solidFill>
                    <a:schemeClr val="accent2"/>
                  </a:solidFill>
                  <a:latin typeface="+mn-lt"/>
                </a:rPr>
                <a:t>Cyberdef101</a:t>
              </a:r>
            </a:p>
            <a:p>
              <a:r>
                <a:rPr lang="fr-FR" sz="2000" i="1" dirty="0">
                  <a:solidFill>
                    <a:schemeClr val="bg1">
                      <a:lumMod val="25000"/>
                    </a:schemeClr>
                  </a:solidFill>
                  <a:latin typeface="+mn-lt"/>
                </a:rPr>
                <a:t>Bibliothèque numérique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FED8981-1554-3841-9950-F9F9F1FE48AA}"/>
              </a:ext>
            </a:extLst>
          </p:cNvPr>
          <p:cNvGrpSpPr/>
          <p:nvPr/>
        </p:nvGrpSpPr>
        <p:grpSpPr>
          <a:xfrm>
            <a:off x="1619672" y="5315318"/>
            <a:ext cx="2304256" cy="513039"/>
            <a:chOff x="-1476672" y="5148209"/>
            <a:chExt cx="2304256" cy="51303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819E1FC-0656-0F4E-8D3E-A66B714F1C3F}"/>
                </a:ext>
              </a:extLst>
            </p:cNvPr>
            <p:cNvSpPr/>
            <p:nvPr/>
          </p:nvSpPr>
          <p:spPr>
            <a:xfrm>
              <a:off x="-1476672" y="5148209"/>
              <a:ext cx="2304256" cy="513039"/>
            </a:xfrm>
            <a:prstGeom prst="roundRect">
              <a:avLst/>
            </a:prstGeom>
            <a:ln w="571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fr-FR" sz="1400" dirty="0" err="1"/>
                <a:t>Mémothèque</a:t>
              </a:r>
              <a:r>
                <a:rPr lang="fr-FR" sz="1400" dirty="0"/>
                <a:t> Etudiants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FAC6416-C5A9-3C41-9516-793EBE099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4664" y="5224708"/>
              <a:ext cx="360040" cy="36004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276CCE6-DC91-5744-B2B7-E8BEBB7D1311}"/>
              </a:ext>
            </a:extLst>
          </p:cNvPr>
          <p:cNvGrpSpPr/>
          <p:nvPr/>
        </p:nvGrpSpPr>
        <p:grpSpPr>
          <a:xfrm>
            <a:off x="4067944" y="5315318"/>
            <a:ext cx="2304256" cy="542808"/>
            <a:chOff x="971600" y="5148209"/>
            <a:chExt cx="2304256" cy="542808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E711FF8-9B92-B244-9524-467A4D94C3E5}"/>
                </a:ext>
              </a:extLst>
            </p:cNvPr>
            <p:cNvSpPr/>
            <p:nvPr/>
          </p:nvSpPr>
          <p:spPr>
            <a:xfrm>
              <a:off x="971600" y="5148209"/>
              <a:ext cx="2304256" cy="513039"/>
            </a:xfrm>
            <a:prstGeom prst="roundRect">
              <a:avLst/>
            </a:prstGeom>
            <a:ln w="571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fr-FR" sz="1600" dirty="0"/>
                <a:t>Eléments de cours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EFCD5B7-1A1F-B14A-80AD-CFC192DB4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938" y="5177978"/>
              <a:ext cx="513039" cy="513039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C4C6997-D98D-1C49-A1E8-833013E1499C}"/>
              </a:ext>
            </a:extLst>
          </p:cNvPr>
          <p:cNvGrpSpPr/>
          <p:nvPr/>
        </p:nvGrpSpPr>
        <p:grpSpPr>
          <a:xfrm>
            <a:off x="6586554" y="5322101"/>
            <a:ext cx="1297814" cy="513039"/>
            <a:chOff x="9540553" y="641121"/>
            <a:chExt cx="1297814" cy="513039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65EF3B4-9258-B148-BC52-2A1F5A647C52}"/>
                </a:ext>
              </a:extLst>
            </p:cNvPr>
            <p:cNvSpPr/>
            <p:nvPr/>
          </p:nvSpPr>
          <p:spPr>
            <a:xfrm>
              <a:off x="9540553" y="641121"/>
              <a:ext cx="1297814" cy="513039"/>
            </a:xfrm>
            <a:prstGeom prst="roundRect">
              <a:avLst/>
            </a:prstGeom>
            <a:ln w="571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fr-FR" sz="1600" dirty="0"/>
                <a:t>Sources </a:t>
              </a:r>
            </a:p>
          </p:txBody>
        </p:sp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0565B6C0-D103-7146-AFD1-C95421EB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74513" y="771119"/>
              <a:ext cx="299758" cy="299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484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45594</TotalTime>
  <Words>2947</Words>
  <Application>Microsoft Macintosh PowerPoint</Application>
  <PresentationFormat>Affichage à l'écran (4:3)</PresentationFormat>
  <Paragraphs>979</Paragraphs>
  <Slides>82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3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288</cp:revision>
  <dcterms:created xsi:type="dcterms:W3CDTF">2003-10-13T21:05:31Z</dcterms:created>
  <dcterms:modified xsi:type="dcterms:W3CDTF">2021-02-19T09:43:44Z</dcterms:modified>
</cp:coreProperties>
</file>